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1" r:id="rId9"/>
    <p:sldId id="274" r:id="rId10"/>
    <p:sldId id="270" r:id="rId11"/>
    <p:sldId id="264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48" y="628"/>
      </p:cViewPr>
      <p:guideLst>
        <p:guide orient="horz" pos="2141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976245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15570" y="-1926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lstStyle/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Feinde</a:t>
            </a: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2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DFAC235-8391-1A00-FA8B-767C1A3A22B0}"/>
              </a:ext>
            </a:extLst>
          </p:cNvPr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E85A-62D6-7823-ADE3-B124E5FAB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720EC6-6D7B-9BA3-8829-D89A721CFE42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FF5D0A-2A7C-81E0-7444-EE38F273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2CA040-1F18-4686-51DC-0FDF78A09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>
            <a:extLst>
              <a:ext uri="{FF2B5EF4-FFF2-40B4-BE49-F238E27FC236}">
                <a16:creationId xmlns:a16="http://schemas.microsoft.com/office/drawing/2014/main" id="{D6E70473-4A47-F7F8-1BAE-087AD4A2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DAE5D0-BBFD-D2B1-47E0-1A859CDBA836}"/>
              </a:ext>
            </a:extLst>
          </p:cNvPr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C550FE7-A36F-C741-6C42-2D08C9B3409B}"/>
              </a:ext>
            </a:extLst>
          </p:cNvPr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  <p:extLst>
      <p:ext uri="{BB962C8B-B14F-4D97-AF65-F5344CB8AC3E}">
        <p14:creationId xmlns:p14="http://schemas.microsoft.com/office/powerpoint/2010/main" val="421778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C775-E077-9520-8038-6EA9B03A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2A22795-E26A-4AF2-B385-FC9A8E30529A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94A697-90BF-2AA9-B548-AC95E4E6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D19BE-F033-F7FA-A98E-B533EFA33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177098064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4BB8F-A4E5-3ACD-4162-F9E5382A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0" y="1465887"/>
            <a:ext cx="3760470" cy="3347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E07408-AA5C-0941-57A8-8B75ABA8BF4D}"/>
              </a:ext>
            </a:extLst>
          </p:cNvPr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64C3087-0E67-D50F-C5B3-8AD0044282E2}"/>
              </a:ext>
            </a:extLst>
          </p:cNvPr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</p:spTree>
    <p:extLst>
      <p:ext uri="{BB962C8B-B14F-4D97-AF65-F5344CB8AC3E}">
        <p14:creationId xmlns:p14="http://schemas.microsoft.com/office/powerpoint/2010/main" val="224427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6D71F-C033-FB58-D90F-749E9577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</a:p>
        </p:txBody>
      </p:sp>
    </p:spTree>
    <p:extLst>
      <p:ext uri="{BB962C8B-B14F-4D97-AF65-F5344CB8AC3E}">
        <p14:creationId xmlns:p14="http://schemas.microsoft.com/office/powerpoint/2010/main" val="56907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570" y="-2000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 werden mehr </a:t>
            </a:r>
            <a:r>
              <a:rPr lang="de-DE" noProof="0" dirty="0" err="1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Feindetypen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und Waffensorten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</a:rPr>
              <a:t>Wir werden weitere Stufen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Wir werden die Waffenkombination basierend auf den Nutzungserfahrungen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Obwohl sie im Allgemeinen nicht lebendig zurückkehren können.）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MiSans Light</vt:lpstr>
      <vt:lpstr>Arial</vt:lpstr>
      <vt:lpstr>Calibri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Probleme, die während der Entwicklung auftreten.</vt:lpstr>
      <vt:lpstr>Code erklären</vt:lpstr>
      <vt:lpstr>Zukünftige Upgrades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186</cp:revision>
  <dcterms:created xsi:type="dcterms:W3CDTF">2019-06-19T02:08:00Z</dcterms:created>
  <dcterms:modified xsi:type="dcterms:W3CDTF">2025-05-21T07:46:19Z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0DDC9720C1B54D5AB501BF5A448A99C3_13</vt:lpwstr>
  </property>
</Properties>
</file>